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797675" cy="98742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B41F3-8E26-48EB-901B-FA6D0FCD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6E866E-C803-4A14-BD97-A5A4B0B1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0932-310C-4F52-B289-B80C6E7A1B00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C9CDBF-D5A2-40AB-828C-89619E83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2E73E-7F0F-474C-9A04-03D209B0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E2993-1387-4134-92F3-EE5736FEBE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90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2507E-F060-45ED-A16E-FF44776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D040FC-DDBE-419E-9B93-EA5EEF16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CE4D45-2698-457A-8BA9-A54B8576F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40932-310C-4F52-B289-B80C6E7A1B00}" type="datetimeFigureOut">
              <a:rPr lang="ru-RU" smtClean="0"/>
              <a:t>10.10.2024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1EAE1-0631-47C8-8C96-9BBD4D06C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8C63E1-4DB8-4D70-9C14-CF6EEF303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2993-1387-4134-92F3-EE5736FEBE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93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C855599-0846-4D6B-83A5-7A1A40AE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E8949-BD61-412E-AC78-C09E254D2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4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F4AA6CF-BB11-46BC-9A05-2E7D9FEF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5FFE75-7AE0-4FFA-A717-E044D76B79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4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9F48A20-954D-4D4F-8F10-D1993F05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09ED1B-9150-4653-9195-1AE7B3B19D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0627600-1866-4D4F-82A1-00A479B1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16E204-F1A5-40CE-BDB4-3378B1E3E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4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75459F4-7D9B-4029-9F2E-6514A217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9630B1-33A9-4A15-85AB-C0AEC07ED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5A7C004-7C12-456B-8ED6-42A89142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Записи в таблице маршрутизации удаленной сети</a:t>
            </a:r>
            <a:endParaRPr lang="ru-RU" alt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6246B0-5179-47A0-B696-A130480BB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040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F8C6184-E63E-4213-A927-41A2A711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400"/>
              <a:t>В таблице маршрутизации маршрутизаторов Cisco  могут содержаться маршруты нескольких типов: </a:t>
            </a:r>
            <a:br>
              <a:rPr lang="ru-RU" altLang="ru-RU" sz="2400"/>
            </a:br>
            <a:endParaRPr lang="ru-RU" alt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27440F-E002-433E-BAEB-3A64299466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8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175435A-D6D3-444A-B4C0-B41A4043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665478-97C3-42B4-AB7E-5AC85A302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4BA6595-58EF-4B87-B6A4-ADA90A0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Подключенные напрямую интерфейсы</a:t>
            </a:r>
            <a:endParaRPr lang="ru-RU" alt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7C73D6-8018-4482-98EB-54A1D1E82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0856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4AA8051-1B61-4BA0-BB47-8573E568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2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Записи таблицы маршрутизации с прямым подключением</a:t>
            </a:r>
            <a:endParaRPr lang="ru-RU" altLang="ru-RU" sz="32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09A37C-2E7A-41CF-9806-316F42125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83093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A04974B-25CA-4BFB-979B-2AB5C4DC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FA44D2-BD2C-4B30-B3E1-29101AFDF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9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1D74F64-6A20-41D3-84A0-7A768C93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US" sz="3200" b="1">
                <a:solidFill>
                  <a:schemeClr val="accent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3200" b="1">
                <a:solidFill>
                  <a:schemeClr val="accent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200" b="1">
                <a:solidFill>
                  <a:schemeClr val="accent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Основные цели маршрутизации заключаются в обеспечении</a:t>
            </a:r>
            <a:r>
              <a:rPr lang="en-US" sz="3200" b="1">
                <a:solidFill>
                  <a:schemeClr val="accent1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3200" b="1" dirty="0">
              <a:solidFill>
                <a:schemeClr val="accent1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626AF6-34A3-468C-84D4-501A82A58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47CB6CD-66D5-4CAB-A324-D6043D50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240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Основные параметры маршрутизатора</a:t>
            </a:r>
            <a:br>
              <a:rPr lang="ru-RU" altLang="ru-RU"/>
            </a:br>
            <a:r>
              <a:rPr lang="ru-RU" altLang="ru-RU" sz="28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Настройка основных параметров маршрутизатора </a:t>
            </a:r>
            <a:endParaRPr lang="ru-RU" altLang="ru-RU" sz="28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34BAB9-2065-4116-BE5E-71F01C338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707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4181065-6476-4808-8B5F-61563D6C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8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Настройка интерфейса IPv4 на маршрутизаторе</a:t>
            </a:r>
            <a:endParaRPr lang="ru-RU" sz="28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DA877-3D0A-459B-90AB-29C8C1060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461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3CCE9D2-FFD0-4276-8DA8-2C0DBCC9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Проверка параметров интерфейса</a:t>
            </a:r>
            <a:endParaRPr 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DC2B85-811D-49CA-B2CD-26851620C5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638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FA5F424-2B14-4FFA-8977-2C261477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2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Проверка параметров интерфейса (продолжение)</a:t>
            </a:r>
            <a:endParaRPr lang="ru-RU" sz="32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6A6D59-330F-4309-B77E-CBF7FCE723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246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88E3722-507E-4F0D-B286-F383B1CD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Отправка пакета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1BED98-68DD-421C-9055-A91F612114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75667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5EAD436-A5D5-4BDC-98BC-D887BCEF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Переадресация на следующий переход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8FC764-3522-41B9-934A-14F6457FFD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3435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F0A8B24-139D-4348-AF11-311F56DA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Маршрутизация пакетов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C8F30D-80E9-4C6F-B905-DA05F9E8CC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40241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BE20DEC-540B-491C-B001-C15DF3B4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Достижение точки назначения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655566-5CD2-455F-B53D-18C5CD601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6934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F279284-ED3D-4BB0-9B4E-ADE48FD5B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Решения о выборе маршрута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C16F00-B52B-4B72-8AA3-80D7821CB0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55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3B7E24B-C500-499C-B149-C4942A28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Оптимальный путь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1395AC-9FED-4320-9906-A0F2D2583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81579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2337424-FA3B-4D12-8226-397E11CC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маршрутизаторов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33F097-1633-43C0-9D43-B145A2131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98FA1A7-912B-43EB-8FC9-6BEA28A7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Распределение нагрузки</a:t>
            </a:r>
            <a:endParaRPr lang="ru-RU" altLang="ru-RU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1BDD05-5F83-4EBE-9BE0-4C94B4232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263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81DF66E-0609-4C64-898B-B75B6440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>
              <a:spcAft>
                <a:spcPct val="150000"/>
              </a:spcAft>
              <a:defRPr/>
            </a:pPr>
            <a: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4.5.1. Маршрутизация без масок.</a:t>
            </a:r>
            <a:b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Маршрутизация с использованием масок постоянной длины.</a:t>
            </a:r>
            <a:b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Маршрутизация с использованием масок переменной длины.</a:t>
            </a:r>
            <a:br>
              <a:rPr lang="ru-RU" altLang="ru-RU" sz="40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endParaRPr lang="ru-RU" altLang="ru-RU" sz="4000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8D065-9EF2-46AC-BAFB-027E3B21C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194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DC65B2D-30CD-4F02-B341-0F5424A2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3868BF-A198-4446-BD21-8CFC52C30A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8622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286F20F-F5E5-400F-B266-3F6EE0F9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BB5B4-E852-4F0A-846B-40A87483B2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3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C4CFD2E-4892-4445-90FC-D603F809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8DAF98-AC4C-4616-BFD2-E0A2C120CC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93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C5BD79C-399B-43DB-BCBE-EADBECB7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5731E5-0996-4385-B5EF-1869171C6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7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6C84862-E3FA-4D30-BF00-2D0A953D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DF940A-E153-4EE1-A05F-3ECD785D64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57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3C1F5B3-E694-498F-AB43-FD4E067F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6DDCF3-325D-4AC6-97A5-59C81AED3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F109FB5-D6F2-4B53-968D-FF410541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94126A-E5A3-4E28-91C2-821A58A197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4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73B35B1-CE65-4F99-8FEF-DEE3D531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Процесс </a:t>
            </a:r>
            <a:r>
              <a:rPr lang="en-US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IP-</a:t>
            </a:r>
            <a:r>
              <a:rPr lang="ru-RU" altLang="ru-RU" sz="3600" b="1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cs typeface="+mn-cs"/>
              </a:rPr>
              <a:t>маршрутизации</a:t>
            </a:r>
            <a:endParaRPr lang="ru-RU" altLang="ru-RU" sz="3600" b="1" dirty="0">
              <a:solidFill>
                <a:srgbClr val="99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2F2CC0-3075-40CE-A656-B29DE2211B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0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926F770-0A30-490D-942C-228F02F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2700" b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Маршрутизаторы — это вычислительные машины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E3F16B-3D04-4C3D-B92C-A7741EC431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39843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2D3EA1B-9474-48C2-8664-80F5640B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23DF56-A7A8-4DE6-A32A-52C419BB4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751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15A25D1-2FBB-4255-B1DE-3F4D1F36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lnSpc>
                <a:spcPct val="65000"/>
              </a:lnSpc>
              <a:defRPr/>
            </a:pPr>
            <a:r>
              <a:rPr lang="ru-RU" sz="280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Порядок просмотра таблиц маршрутизации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281B0-B041-4447-9475-9015CDF92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615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C92A8B4-611B-4D5C-AE8D-BFB25AC2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84FF5-63A0-4282-BA2D-8659D10CCD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507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1A21BFD-29FE-4C00-B1F5-59A7E7AB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F4CFED-6D18-4DCB-84EB-88AABAE2B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766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491194D-6839-423B-A079-1F7D1981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  <a:endParaRPr lang="ru-RU" altLang="ru-RU" sz="4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A60E4C-381B-436D-8C03-80AB4D7A4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3845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870E2994-EE35-41D8-813A-7F487975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C0BB6-2C49-42D6-86ED-66892CECA6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563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66EB449-9D76-407F-AA2B-979C3A2E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81C0E9-8531-4D90-B1ED-59200F4EEB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204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A207809-E151-404E-9AF1-8048E5ED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ru-RU" altLang="ru-RU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Алгоритм просмотра ТМ с масками  переменной  длины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010542-3EB0-4C55-9D63-9CE721EB4E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4593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D8A8EA1-1531-4606-B6E6-47C8EBDE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7482F7-7CFD-4F6C-82FA-4E79537BD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9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486E72B-DB8F-4955-AB92-548AC28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A7D92E-773D-4364-B9CC-056340C7F0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2B4753C-0157-4BFA-BF05-009A3CD7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F0E3E5-5482-4CB4-8FEF-AB5C081DB5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97B7B6A-C8C1-469B-927E-C2CE95C1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54D938-76D5-4436-90D2-74A6948E1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5A7243D-5461-4936-885E-83A4C9D4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00858E-07A8-44C7-861D-0F9134E29F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11A9319-B9AA-45DA-ABE9-90CA5E51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F5B72-513D-451E-86ED-9BE87ECBF6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33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Экран (4:3)</PresentationFormat>
  <Paragraphs>32</Paragraphs>
  <Slides>48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MS PGothic</vt:lpstr>
      <vt:lpstr>Arial</vt:lpstr>
      <vt:lpstr>Calibri</vt:lpstr>
      <vt:lpstr>Calibri Light</vt:lpstr>
      <vt:lpstr>Times New Roman</vt:lpstr>
      <vt:lpstr>Тема Office</vt:lpstr>
      <vt:lpstr>Презентация PowerPoint</vt:lpstr>
      <vt:lpstr>  Основные цели маршрутизации заключаются в обеспечении:</vt:lpstr>
      <vt:lpstr>Классификация маршрутизаторов</vt:lpstr>
      <vt:lpstr>Маршрутизаторы — это вычислительные машины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Записи в таблице маршрутизации удаленной сети</vt:lpstr>
      <vt:lpstr>В таблице маршрутизации маршрутизаторов Cisco  могут содержаться маршруты нескольких типов:  </vt:lpstr>
      <vt:lpstr>Презентация PowerPoint</vt:lpstr>
      <vt:lpstr>Подключенные напрямую интерфейсы</vt:lpstr>
      <vt:lpstr>Записи таблицы маршрутизации с прямым подключением</vt:lpstr>
      <vt:lpstr>Презентация PowerPoint</vt:lpstr>
      <vt:lpstr>Основные параметры маршрутизатора Настройка основных параметров маршрутизатора </vt:lpstr>
      <vt:lpstr>Настройка интерфейса IPv4 на маршрутизаторе</vt:lpstr>
      <vt:lpstr>Проверка параметров интерфейса</vt:lpstr>
      <vt:lpstr>Проверка параметров интерфейса (продолжение)</vt:lpstr>
      <vt:lpstr>Отправка пакета</vt:lpstr>
      <vt:lpstr>Переадресация на следующий переход</vt:lpstr>
      <vt:lpstr>Маршрутизация пакетов</vt:lpstr>
      <vt:lpstr>Достижение точки назначения</vt:lpstr>
      <vt:lpstr>Решения о выборе маршрута</vt:lpstr>
      <vt:lpstr>Оптимальный путь</vt:lpstr>
      <vt:lpstr>Распределение нагрузки</vt:lpstr>
      <vt:lpstr>4.5.1. Маршрутизация без масок.  Маршрутизация с использованием масок постоянной длины.  Маршрутизация с использованием масок переменной длины. </vt:lpstr>
      <vt:lpstr>Презентация PowerPoint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Процесс IP-маршрутизации</vt:lpstr>
      <vt:lpstr>Презентация PowerPoint</vt:lpstr>
      <vt:lpstr>Порядок просмотра таблиц маршрутизации</vt:lpstr>
      <vt:lpstr>Презентация PowerPoint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Алгоритм просмотра ТМ с масками  переменной  длины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Buben Irina V.</dc:creator>
  <cp:lastModifiedBy>Buben Irina V.</cp:lastModifiedBy>
  <cp:revision>1</cp:revision>
  <dcterms:created xsi:type="dcterms:W3CDTF">2024-10-10T11:43:27Z</dcterms:created>
  <dcterms:modified xsi:type="dcterms:W3CDTF">2024-10-10T11:43:27Z</dcterms:modified>
</cp:coreProperties>
</file>